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2006" y="-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contact@biochamps.fr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6764" y="901953"/>
            <a:ext cx="5739765" cy="2618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Comic Sans MS"/>
                <a:cs typeface="Comic Sans MS"/>
              </a:rPr>
              <a:t>OFFRE</a:t>
            </a:r>
            <a:r>
              <a:rPr sz="1200" b="1" i="1" spc="-40" dirty="0">
                <a:latin typeface="Comic Sans MS"/>
                <a:cs typeface="Comic Sans MS"/>
              </a:rPr>
              <a:t> </a:t>
            </a:r>
            <a:r>
              <a:rPr sz="1200" b="1" i="1" dirty="0">
                <a:latin typeface="Comic Sans MS"/>
                <a:cs typeface="Comic Sans MS"/>
              </a:rPr>
              <a:t>CONDUCTEUR</a:t>
            </a:r>
            <a:r>
              <a:rPr sz="1200" b="1" i="1" spc="-20" dirty="0">
                <a:latin typeface="Comic Sans MS"/>
                <a:cs typeface="Comic Sans MS"/>
              </a:rPr>
              <a:t> </a:t>
            </a:r>
            <a:r>
              <a:rPr sz="1200" b="1" i="1" dirty="0">
                <a:latin typeface="Comic Sans MS"/>
                <a:cs typeface="Comic Sans MS"/>
              </a:rPr>
              <a:t>DE</a:t>
            </a:r>
            <a:r>
              <a:rPr sz="1200" b="1" i="1" spc="-30" dirty="0">
                <a:latin typeface="Comic Sans MS"/>
                <a:cs typeface="Comic Sans MS"/>
              </a:rPr>
              <a:t> </a:t>
            </a:r>
            <a:r>
              <a:rPr sz="1200" b="1" i="1" dirty="0">
                <a:latin typeface="Comic Sans MS"/>
                <a:cs typeface="Comic Sans MS"/>
              </a:rPr>
              <a:t>LIGNE</a:t>
            </a:r>
            <a:r>
              <a:rPr sz="1200" b="1" i="1" spc="-30" dirty="0">
                <a:latin typeface="Comic Sans MS"/>
                <a:cs typeface="Comic Sans MS"/>
              </a:rPr>
              <a:t> </a:t>
            </a:r>
            <a:r>
              <a:rPr sz="1200" b="1" i="1" dirty="0">
                <a:latin typeface="Comic Sans MS"/>
                <a:cs typeface="Comic Sans MS"/>
              </a:rPr>
              <a:t>FABRICATION</a:t>
            </a:r>
            <a:r>
              <a:rPr sz="1200" b="1" i="1" spc="-25" dirty="0">
                <a:latin typeface="Comic Sans MS"/>
                <a:cs typeface="Comic Sans MS"/>
              </a:rPr>
              <a:t> </a:t>
            </a:r>
            <a:r>
              <a:rPr sz="1200" b="1" i="1" dirty="0">
                <a:latin typeface="Comic Sans MS"/>
                <a:cs typeface="Comic Sans MS"/>
              </a:rPr>
              <a:t>DE</a:t>
            </a:r>
            <a:r>
              <a:rPr sz="1200" b="1" i="1" spc="-30" dirty="0">
                <a:latin typeface="Comic Sans MS"/>
                <a:cs typeface="Comic Sans MS"/>
              </a:rPr>
              <a:t> </a:t>
            </a:r>
            <a:r>
              <a:rPr sz="1200" b="1" i="1" dirty="0">
                <a:latin typeface="Comic Sans MS"/>
                <a:cs typeface="Comic Sans MS"/>
              </a:rPr>
              <a:t>YAOURT</a:t>
            </a:r>
            <a:r>
              <a:rPr sz="1200" b="1" i="1" spc="-20" dirty="0">
                <a:latin typeface="Comic Sans MS"/>
                <a:cs typeface="Comic Sans MS"/>
              </a:rPr>
              <a:t> </a:t>
            </a:r>
            <a:r>
              <a:rPr sz="1200" b="1" i="1" spc="-25" dirty="0">
                <a:latin typeface="Comic Sans MS"/>
                <a:cs typeface="Comic Sans MS"/>
              </a:rPr>
              <a:t>H/F</a:t>
            </a:r>
            <a:endParaRPr sz="12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sz="1100" b="1" spc="-20" dirty="0">
                <a:latin typeface="Comic Sans MS"/>
                <a:cs typeface="Comic Sans MS"/>
              </a:rPr>
              <a:t>Nous</a:t>
            </a:r>
            <a:endParaRPr sz="1100">
              <a:latin typeface="Comic Sans MS"/>
              <a:cs typeface="Comic Sans MS"/>
            </a:endParaRPr>
          </a:p>
          <a:p>
            <a:pPr marL="12700" marR="5080">
              <a:lnSpc>
                <a:spcPct val="125299"/>
              </a:lnSpc>
              <a:spcBef>
                <a:spcPts val="805"/>
              </a:spcBef>
            </a:pPr>
            <a:r>
              <a:rPr sz="1100" dirty="0">
                <a:latin typeface="Comic Sans MS"/>
                <a:cs typeface="Comic Sans MS"/>
              </a:rPr>
              <a:t>Proche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de</a:t>
            </a:r>
            <a:r>
              <a:rPr sz="1100" spc="-4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Toulouse,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au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pied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des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Pyrénées,</a:t>
            </a:r>
            <a:r>
              <a:rPr sz="1100" spc="-1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Biochamps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fabrique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depuis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1982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une</a:t>
            </a:r>
            <a:r>
              <a:rPr sz="1100" spc="-35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gamme </a:t>
            </a:r>
            <a:r>
              <a:rPr sz="1100" dirty="0">
                <a:latin typeface="Comic Sans MS"/>
                <a:cs typeface="Comic Sans MS"/>
              </a:rPr>
              <a:t>Bio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de</a:t>
            </a:r>
            <a:r>
              <a:rPr sz="1100" spc="-4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yaourts,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fromages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blancs,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crèmes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fraîches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et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desserts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végétaux.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Véritable </a:t>
            </a:r>
            <a:r>
              <a:rPr sz="1100" dirty="0">
                <a:latin typeface="Comic Sans MS"/>
                <a:cs typeface="Comic Sans MS"/>
              </a:rPr>
              <a:t>créateur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de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goût,</a:t>
            </a:r>
            <a:r>
              <a:rPr sz="1100" spc="-1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nous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nous</a:t>
            </a:r>
            <a:r>
              <a:rPr sz="1100" spc="-1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appuyons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sur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des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ingrédients</a:t>
            </a:r>
            <a:r>
              <a:rPr sz="1100" spc="-1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régionaux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d'excellente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qualité </a:t>
            </a:r>
            <a:r>
              <a:rPr sz="1100" dirty="0">
                <a:latin typeface="Comic Sans MS"/>
                <a:cs typeface="Comic Sans MS"/>
              </a:rPr>
              <a:t>et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sur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notre</a:t>
            </a:r>
            <a:r>
              <a:rPr sz="1100" spc="-35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savoir-</a:t>
            </a:r>
            <a:r>
              <a:rPr sz="1100" dirty="0">
                <a:latin typeface="Comic Sans MS"/>
                <a:cs typeface="Comic Sans MS"/>
              </a:rPr>
              <a:t>faire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traditionnel.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Respect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du</a:t>
            </a:r>
            <a:r>
              <a:rPr sz="1100" spc="-1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produit,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culture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du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partage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-25" dirty="0">
                <a:latin typeface="Comic Sans MS"/>
                <a:cs typeface="Comic Sans MS"/>
              </a:rPr>
              <a:t>des</a:t>
            </a:r>
            <a:r>
              <a:rPr sz="1100" spc="50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valeurs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bio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avec</a:t>
            </a:r>
            <a:r>
              <a:rPr sz="1100" spc="-3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nos</a:t>
            </a:r>
            <a:r>
              <a:rPr sz="1100" spc="-1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partenaires</a:t>
            </a:r>
            <a:r>
              <a:rPr sz="1100" spc="-1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éleveurs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et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distributeurs,</a:t>
            </a:r>
            <a:r>
              <a:rPr sz="1100" spc="-1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ce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sont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ces</a:t>
            </a:r>
            <a:r>
              <a:rPr sz="1100" spc="-3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valeurs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que</a:t>
            </a:r>
            <a:r>
              <a:rPr sz="1100" spc="-15" dirty="0">
                <a:latin typeface="Comic Sans MS"/>
                <a:cs typeface="Comic Sans MS"/>
              </a:rPr>
              <a:t> </a:t>
            </a:r>
            <a:r>
              <a:rPr sz="1100" spc="-25" dirty="0">
                <a:latin typeface="Comic Sans MS"/>
                <a:cs typeface="Comic Sans MS"/>
              </a:rPr>
              <a:t>nos </a:t>
            </a:r>
            <a:r>
              <a:rPr sz="1100" dirty="0">
                <a:latin typeface="Comic Sans MS"/>
                <a:cs typeface="Comic Sans MS"/>
              </a:rPr>
              <a:t>salariés</a:t>
            </a:r>
            <a:r>
              <a:rPr sz="1100" spc="-4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aujourd'hui</a:t>
            </a:r>
            <a:r>
              <a:rPr sz="1100" spc="-3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défendent</a:t>
            </a:r>
            <a:r>
              <a:rPr sz="1100" spc="-3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au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quotidien.</a:t>
            </a:r>
            <a:endParaRPr sz="1100">
              <a:latin typeface="Comic Sans MS"/>
              <a:cs typeface="Comic Sans MS"/>
            </a:endParaRPr>
          </a:p>
          <a:p>
            <a:pPr marL="12700" marR="221615">
              <a:lnSpc>
                <a:spcPct val="125600"/>
              </a:lnSpc>
              <a:spcBef>
                <a:spcPts val="805"/>
              </a:spcBef>
            </a:pPr>
            <a:r>
              <a:rPr sz="1100" dirty="0">
                <a:latin typeface="Comic Sans MS"/>
                <a:cs typeface="Comic Sans MS"/>
              </a:rPr>
              <a:t>Dans</a:t>
            </a:r>
            <a:r>
              <a:rPr sz="1100" spc="-1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le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but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de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renforcer</a:t>
            </a:r>
            <a:r>
              <a:rPr sz="1100" spc="-1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notre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équipe</a:t>
            </a:r>
            <a:r>
              <a:rPr sz="1100" spc="-3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de</a:t>
            </a:r>
            <a:r>
              <a:rPr sz="1100" spc="-1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conducteurs</a:t>
            </a:r>
            <a:r>
              <a:rPr sz="1100" spc="-1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de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ligne,</a:t>
            </a:r>
            <a:r>
              <a:rPr sz="1100" spc="-1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de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répondre</a:t>
            </a:r>
            <a:r>
              <a:rPr sz="1100" spc="-15" dirty="0">
                <a:latin typeface="Comic Sans MS"/>
                <a:cs typeface="Comic Sans MS"/>
              </a:rPr>
              <a:t> </a:t>
            </a:r>
            <a:r>
              <a:rPr sz="1100" spc="-25" dirty="0">
                <a:latin typeface="Comic Sans MS"/>
                <a:cs typeface="Comic Sans MS"/>
              </a:rPr>
              <a:t>aux </a:t>
            </a:r>
            <a:r>
              <a:rPr sz="1100" dirty="0">
                <a:latin typeface="Comic Sans MS"/>
                <a:cs typeface="Comic Sans MS"/>
              </a:rPr>
              <a:t>demandes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clients</a:t>
            </a:r>
            <a:r>
              <a:rPr sz="1100" spc="-1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et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à</a:t>
            </a:r>
            <a:r>
              <a:rPr sz="1100" spc="-10" dirty="0">
                <a:latin typeface="Comic Sans MS"/>
                <a:cs typeface="Comic Sans MS"/>
              </a:rPr>
              <a:t> l’augmentation </a:t>
            </a:r>
            <a:r>
              <a:rPr sz="1100" dirty="0">
                <a:latin typeface="Comic Sans MS"/>
                <a:cs typeface="Comic Sans MS"/>
              </a:rPr>
              <a:t>prochaine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de</a:t>
            </a:r>
            <a:r>
              <a:rPr sz="1100" spc="-1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nos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activités, </a:t>
            </a:r>
            <a:r>
              <a:rPr sz="1100" b="1" dirty="0">
                <a:latin typeface="Comic Sans MS"/>
                <a:cs typeface="Comic Sans MS"/>
              </a:rPr>
              <a:t>nous</a:t>
            </a:r>
            <a:r>
              <a:rPr sz="1100" b="1" spc="-25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recherchons</a:t>
            </a:r>
            <a:r>
              <a:rPr sz="1100" b="1" spc="-20" dirty="0">
                <a:latin typeface="Comic Sans MS"/>
                <a:cs typeface="Comic Sans MS"/>
              </a:rPr>
              <a:t> </a:t>
            </a:r>
            <a:r>
              <a:rPr sz="1100" b="1" spc="-50" dirty="0">
                <a:latin typeface="Comic Sans MS"/>
                <a:cs typeface="Comic Sans MS"/>
              </a:rPr>
              <a:t>2 </a:t>
            </a:r>
            <a:r>
              <a:rPr sz="1100" b="1" dirty="0">
                <a:latin typeface="Comic Sans MS"/>
                <a:cs typeface="Comic Sans MS"/>
              </a:rPr>
              <a:t>conducteurs</a:t>
            </a:r>
            <a:r>
              <a:rPr sz="1100" b="1" spc="-30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de</a:t>
            </a:r>
            <a:r>
              <a:rPr sz="1100" b="1" spc="-25" dirty="0">
                <a:latin typeface="Comic Sans MS"/>
                <a:cs typeface="Comic Sans MS"/>
              </a:rPr>
              <a:t> </a:t>
            </a:r>
            <a:r>
              <a:rPr sz="1100" b="1" spc="-10" dirty="0">
                <a:latin typeface="Comic Sans MS"/>
                <a:cs typeface="Comic Sans MS"/>
              </a:rPr>
              <a:t>ligne.</a:t>
            </a:r>
            <a:endParaRPr sz="11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6764" y="3950334"/>
            <a:ext cx="5756275" cy="5293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20" dirty="0">
                <a:latin typeface="Comic Sans MS"/>
                <a:cs typeface="Comic Sans MS"/>
              </a:rPr>
              <a:t>Poste</a:t>
            </a:r>
            <a:endParaRPr sz="11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450"/>
              </a:spcBef>
            </a:pPr>
            <a:endParaRPr sz="11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latin typeface="Comic Sans MS"/>
                <a:cs typeface="Comic Sans MS"/>
              </a:rPr>
              <a:t>Au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sein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du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service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production,</a:t>
            </a:r>
            <a:r>
              <a:rPr sz="1100" spc="-1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rattaché</a:t>
            </a:r>
            <a:r>
              <a:rPr sz="1100" spc="-4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au</a:t>
            </a:r>
            <a:r>
              <a:rPr sz="1100" spc="-1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Chef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d’atelier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et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au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Responsable</a:t>
            </a:r>
            <a:r>
              <a:rPr sz="1100" spc="-40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Production,</a:t>
            </a:r>
            <a:endParaRPr sz="11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dirty="0">
                <a:latin typeface="Comic Sans MS"/>
                <a:cs typeface="Comic Sans MS"/>
              </a:rPr>
              <a:t>vos</a:t>
            </a:r>
            <a:r>
              <a:rPr sz="1100" spc="-3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missions</a:t>
            </a:r>
            <a:r>
              <a:rPr sz="1100" spc="-3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principales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seront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spc="-50" dirty="0">
                <a:latin typeface="Comic Sans MS"/>
                <a:cs typeface="Comic Sans MS"/>
              </a:rPr>
              <a:t>:</a:t>
            </a:r>
            <a:endParaRPr sz="1100">
              <a:latin typeface="Comic Sans MS"/>
              <a:cs typeface="Comic Sans MS"/>
            </a:endParaRPr>
          </a:p>
          <a:p>
            <a:pPr marL="111760" indent="-99060">
              <a:lnSpc>
                <a:spcPct val="100000"/>
              </a:lnSpc>
              <a:spcBef>
                <a:spcPts val="1140"/>
              </a:spcBef>
              <a:buChar char="-"/>
              <a:tabLst>
                <a:tab pos="111760" algn="l"/>
              </a:tabLst>
            </a:pPr>
            <a:r>
              <a:rPr sz="1100" dirty="0">
                <a:latin typeface="Comic Sans MS"/>
                <a:cs typeface="Comic Sans MS"/>
              </a:rPr>
              <a:t>Conduire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en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toute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autonomie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une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ou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plusieurs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machines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ou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lignes.</a:t>
            </a:r>
            <a:endParaRPr sz="1100">
              <a:latin typeface="Comic Sans MS"/>
              <a:cs typeface="Comic Sans MS"/>
            </a:endParaRPr>
          </a:p>
          <a:p>
            <a:pPr marL="111760" indent="-99060">
              <a:lnSpc>
                <a:spcPct val="100000"/>
              </a:lnSpc>
              <a:spcBef>
                <a:spcPts val="340"/>
              </a:spcBef>
              <a:buChar char="-"/>
              <a:tabLst>
                <a:tab pos="111760" algn="l"/>
              </a:tabLst>
            </a:pPr>
            <a:r>
              <a:rPr sz="1100" dirty="0">
                <a:latin typeface="Comic Sans MS"/>
                <a:cs typeface="Comic Sans MS"/>
              </a:rPr>
              <a:t>Assurer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une</a:t>
            </a:r>
            <a:r>
              <a:rPr sz="1100" spc="-1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production</a:t>
            </a:r>
            <a:r>
              <a:rPr sz="1100" spc="-1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conforme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aux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règles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qualitatives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et</a:t>
            </a:r>
            <a:r>
              <a:rPr sz="1100" spc="-15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quantitatives</a:t>
            </a:r>
            <a:r>
              <a:rPr sz="1100" spc="-15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définies.</a:t>
            </a:r>
            <a:endParaRPr sz="1100">
              <a:latin typeface="Comic Sans MS"/>
              <a:cs typeface="Comic Sans MS"/>
            </a:endParaRPr>
          </a:p>
          <a:p>
            <a:pPr marL="111760" indent="-99060">
              <a:lnSpc>
                <a:spcPct val="100000"/>
              </a:lnSpc>
              <a:spcBef>
                <a:spcPts val="325"/>
              </a:spcBef>
              <a:buChar char="-"/>
              <a:tabLst>
                <a:tab pos="111760" algn="l"/>
              </a:tabLst>
            </a:pPr>
            <a:r>
              <a:rPr sz="1100" dirty="0">
                <a:latin typeface="Comic Sans MS"/>
                <a:cs typeface="Comic Sans MS"/>
              </a:rPr>
              <a:t>Maitriser</a:t>
            </a:r>
            <a:r>
              <a:rPr sz="1100" spc="-4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les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fonctionnalités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de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tous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les</a:t>
            </a:r>
            <a:r>
              <a:rPr sz="1100" spc="-40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matériaux.</a:t>
            </a:r>
            <a:endParaRPr sz="11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1140"/>
              </a:spcBef>
            </a:pPr>
            <a:r>
              <a:rPr sz="1100" dirty="0">
                <a:latin typeface="Comic Sans MS"/>
                <a:cs typeface="Comic Sans MS"/>
              </a:rPr>
              <a:t>Pour</a:t>
            </a:r>
            <a:r>
              <a:rPr sz="1100" spc="-1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cela,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vous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devrez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-50" dirty="0">
                <a:latin typeface="Comic Sans MS"/>
                <a:cs typeface="Comic Sans MS"/>
              </a:rPr>
              <a:t>:</a:t>
            </a:r>
            <a:endParaRPr sz="11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1130"/>
              </a:spcBef>
            </a:pPr>
            <a:endParaRPr sz="1100">
              <a:latin typeface="Comic Sans MS"/>
              <a:cs typeface="Comic Sans MS"/>
            </a:endParaRPr>
          </a:p>
          <a:p>
            <a:pPr marL="111760" indent="-99060">
              <a:lnSpc>
                <a:spcPct val="100000"/>
              </a:lnSpc>
              <a:buChar char="-"/>
              <a:tabLst>
                <a:tab pos="111760" algn="l"/>
              </a:tabLst>
            </a:pPr>
            <a:r>
              <a:rPr sz="1100" dirty="0">
                <a:latin typeface="Comic Sans MS"/>
                <a:cs typeface="Comic Sans MS"/>
              </a:rPr>
              <a:t>Approvisionner</a:t>
            </a:r>
            <a:r>
              <a:rPr sz="1100" spc="-4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les</a:t>
            </a:r>
            <a:r>
              <a:rPr sz="1100" spc="-3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consommables</a:t>
            </a:r>
            <a:r>
              <a:rPr sz="1100" spc="-4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et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équipements</a:t>
            </a:r>
            <a:r>
              <a:rPr sz="1100" spc="-3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nécessaires</a:t>
            </a:r>
            <a:r>
              <a:rPr sz="1100" spc="-3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selon</a:t>
            </a:r>
            <a:r>
              <a:rPr sz="1100" spc="-5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l’ordre</a:t>
            </a:r>
            <a:r>
              <a:rPr sz="1100" spc="-35" dirty="0">
                <a:latin typeface="Comic Sans MS"/>
                <a:cs typeface="Comic Sans MS"/>
              </a:rPr>
              <a:t> </a:t>
            </a:r>
            <a:r>
              <a:rPr sz="1100" spc="-25" dirty="0">
                <a:latin typeface="Comic Sans MS"/>
                <a:cs typeface="Comic Sans MS"/>
              </a:rPr>
              <a:t>de</a:t>
            </a:r>
            <a:endParaRPr sz="11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100" spc="-10" dirty="0">
                <a:latin typeface="Comic Sans MS"/>
                <a:cs typeface="Comic Sans MS"/>
              </a:rPr>
              <a:t>fabrication</a:t>
            </a:r>
            <a:endParaRPr sz="1100">
              <a:latin typeface="Comic Sans MS"/>
              <a:cs typeface="Comic Sans MS"/>
            </a:endParaRPr>
          </a:p>
          <a:p>
            <a:pPr marL="12700" marR="424815" indent="99060">
              <a:lnSpc>
                <a:spcPct val="116399"/>
              </a:lnSpc>
              <a:spcBef>
                <a:spcPts val="1525"/>
              </a:spcBef>
              <a:buChar char="-"/>
              <a:tabLst>
                <a:tab pos="111760" algn="l"/>
              </a:tabLst>
            </a:pPr>
            <a:r>
              <a:rPr sz="1100" dirty="0">
                <a:latin typeface="Comic Sans MS"/>
                <a:cs typeface="Comic Sans MS"/>
              </a:rPr>
              <a:t>Réaliser</a:t>
            </a:r>
            <a:r>
              <a:rPr sz="1100" spc="-3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des</a:t>
            </a:r>
            <a:r>
              <a:rPr sz="1100" spc="-1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réglages</a:t>
            </a:r>
            <a:r>
              <a:rPr sz="1100" spc="-3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sur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les</a:t>
            </a:r>
            <a:r>
              <a:rPr sz="1100" spc="-3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machines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ou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lignes</a:t>
            </a:r>
            <a:r>
              <a:rPr sz="1100" spc="-1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et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réaliser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de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la</a:t>
            </a:r>
            <a:r>
              <a:rPr sz="1100" spc="-4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maintenance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-25" dirty="0">
                <a:latin typeface="Comic Sans MS"/>
                <a:cs typeface="Comic Sans MS"/>
              </a:rPr>
              <a:t>de </a:t>
            </a:r>
            <a:r>
              <a:rPr sz="1100" dirty="0">
                <a:latin typeface="Comic Sans MS"/>
                <a:cs typeface="Comic Sans MS"/>
              </a:rPr>
              <a:t>premier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niveau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afin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de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garantir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la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salubrité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et</a:t>
            </a:r>
            <a:r>
              <a:rPr sz="1100" spc="-4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la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conformité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du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produit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fini.</a:t>
            </a:r>
            <a:endParaRPr sz="11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204"/>
              </a:spcBef>
              <a:buFont typeface="Comic Sans MS"/>
              <a:buChar char="-"/>
            </a:pPr>
            <a:endParaRPr sz="1100">
              <a:latin typeface="Comic Sans MS"/>
              <a:cs typeface="Comic Sans MS"/>
            </a:endParaRPr>
          </a:p>
          <a:p>
            <a:pPr marL="111760" indent="-99060">
              <a:lnSpc>
                <a:spcPct val="100000"/>
              </a:lnSpc>
              <a:spcBef>
                <a:spcPts val="5"/>
              </a:spcBef>
              <a:buChar char="-"/>
              <a:tabLst>
                <a:tab pos="111760" algn="l"/>
              </a:tabLst>
            </a:pPr>
            <a:r>
              <a:rPr sz="1100" dirty="0">
                <a:latin typeface="Comic Sans MS"/>
                <a:cs typeface="Comic Sans MS"/>
              </a:rPr>
              <a:t>Assurer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et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enregistrer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des</a:t>
            </a:r>
            <a:r>
              <a:rPr sz="1100" spc="-10" dirty="0">
                <a:latin typeface="Comic Sans MS"/>
                <a:cs typeface="Comic Sans MS"/>
              </a:rPr>
              <a:t> auto-</a:t>
            </a:r>
            <a:r>
              <a:rPr sz="1100" dirty="0">
                <a:latin typeface="Comic Sans MS"/>
                <a:cs typeface="Comic Sans MS"/>
              </a:rPr>
              <a:t>contrôles</a:t>
            </a:r>
            <a:r>
              <a:rPr sz="1100" spc="-1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selon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le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plan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prévu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(présentation,</a:t>
            </a:r>
            <a:endParaRPr sz="11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100" dirty="0">
                <a:latin typeface="Comic Sans MS"/>
                <a:cs typeface="Comic Sans MS"/>
              </a:rPr>
              <a:t>étanchéité,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poids…),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ainsi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que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la</a:t>
            </a:r>
            <a:r>
              <a:rPr sz="1100" spc="-3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traçabilité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des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matières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premières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et</a:t>
            </a:r>
            <a:r>
              <a:rPr sz="1100" spc="-50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emballages.</a:t>
            </a:r>
            <a:endParaRPr sz="11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Comic Sans MS"/>
              <a:cs typeface="Comic Sans MS"/>
            </a:endParaRPr>
          </a:p>
          <a:p>
            <a:pPr marL="12700" marR="367030" indent="99060">
              <a:lnSpc>
                <a:spcPct val="115500"/>
              </a:lnSpc>
              <a:buChar char="-"/>
              <a:tabLst>
                <a:tab pos="111760" algn="l"/>
              </a:tabLst>
            </a:pPr>
            <a:r>
              <a:rPr sz="1100" dirty="0">
                <a:latin typeface="Comic Sans MS"/>
                <a:cs typeface="Comic Sans MS"/>
              </a:rPr>
              <a:t>Anticiper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et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préparer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les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changements</a:t>
            </a:r>
            <a:r>
              <a:rPr sz="1100" spc="-1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de</a:t>
            </a:r>
            <a:r>
              <a:rPr sz="1100" spc="-4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produits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et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procéder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aux</a:t>
            </a:r>
            <a:r>
              <a:rPr sz="1100" spc="-35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changements d'outillages.</a:t>
            </a:r>
            <a:endParaRPr sz="11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buFont typeface="Comic Sans MS"/>
              <a:buChar char="-"/>
            </a:pPr>
            <a:endParaRPr sz="1100">
              <a:latin typeface="Comic Sans MS"/>
              <a:cs typeface="Comic Sans MS"/>
            </a:endParaRPr>
          </a:p>
          <a:p>
            <a:pPr marL="12700" marR="5080" indent="99060">
              <a:lnSpc>
                <a:spcPct val="116399"/>
              </a:lnSpc>
              <a:buChar char="-"/>
              <a:tabLst>
                <a:tab pos="111760" algn="l"/>
              </a:tabLst>
            </a:pPr>
            <a:r>
              <a:rPr sz="1100" dirty="0">
                <a:latin typeface="Comic Sans MS"/>
                <a:cs typeface="Comic Sans MS"/>
              </a:rPr>
              <a:t>Réaliser</a:t>
            </a:r>
            <a:r>
              <a:rPr sz="1100" spc="-3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les</a:t>
            </a:r>
            <a:r>
              <a:rPr sz="1100" spc="-1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opérations</a:t>
            </a:r>
            <a:r>
              <a:rPr sz="1100" spc="-1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de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nettoyage</a:t>
            </a:r>
            <a:r>
              <a:rPr sz="1100" spc="-1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de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la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ligne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complète</a:t>
            </a:r>
            <a:r>
              <a:rPr sz="1100" spc="-1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et/ou</a:t>
            </a:r>
            <a:r>
              <a:rPr sz="1100" spc="-1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des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machines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et</a:t>
            </a:r>
            <a:r>
              <a:rPr sz="1100" spc="-1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de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spc="-25" dirty="0">
                <a:latin typeface="Comic Sans MS"/>
                <a:cs typeface="Comic Sans MS"/>
              </a:rPr>
              <a:t>son </a:t>
            </a:r>
            <a:r>
              <a:rPr sz="1100" dirty="0">
                <a:latin typeface="Comic Sans MS"/>
                <a:cs typeface="Comic Sans MS"/>
              </a:rPr>
              <a:t>environnement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de</a:t>
            </a:r>
            <a:r>
              <a:rPr sz="1100" spc="-3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travail</a:t>
            </a:r>
            <a:r>
              <a:rPr sz="1100" spc="-1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selon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les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procédures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de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nettoyage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établies.</a:t>
            </a:r>
            <a:endParaRPr sz="11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210"/>
              </a:spcBef>
              <a:buFont typeface="Comic Sans MS"/>
              <a:buChar char="-"/>
            </a:pPr>
            <a:endParaRPr sz="1100">
              <a:latin typeface="Comic Sans MS"/>
              <a:cs typeface="Comic Sans MS"/>
            </a:endParaRPr>
          </a:p>
          <a:p>
            <a:pPr marL="111760" indent="-99060">
              <a:lnSpc>
                <a:spcPct val="100000"/>
              </a:lnSpc>
              <a:buChar char="-"/>
              <a:tabLst>
                <a:tab pos="111760" algn="l"/>
              </a:tabLst>
            </a:pPr>
            <a:r>
              <a:rPr sz="1100" dirty="0">
                <a:latin typeface="Comic Sans MS"/>
                <a:cs typeface="Comic Sans MS"/>
              </a:rPr>
              <a:t>Respect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des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règles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de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sécurité</a:t>
            </a:r>
            <a:r>
              <a:rPr sz="1100" spc="-1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et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des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pratiques</a:t>
            </a:r>
            <a:r>
              <a:rPr sz="1100" spc="-10" dirty="0">
                <a:latin typeface="Comic Sans MS"/>
                <a:cs typeface="Comic Sans MS"/>
              </a:rPr>
              <a:t> d'hygiène</a:t>
            </a:r>
            <a:endParaRPr sz="11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6764" y="858367"/>
            <a:ext cx="5727700" cy="29279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489584">
              <a:lnSpc>
                <a:spcPct val="125499"/>
              </a:lnSpc>
              <a:spcBef>
                <a:spcPts val="95"/>
              </a:spcBef>
            </a:pPr>
            <a:r>
              <a:rPr sz="1100" dirty="0">
                <a:latin typeface="Comic Sans MS"/>
                <a:cs typeface="Comic Sans MS"/>
              </a:rPr>
              <a:t>-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Participer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activement</a:t>
            </a:r>
            <a:r>
              <a:rPr sz="1100" spc="-5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aux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améliorations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(état</a:t>
            </a:r>
            <a:r>
              <a:rPr sz="1100" spc="-4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des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installations,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conformité</a:t>
            </a:r>
            <a:r>
              <a:rPr sz="1100" spc="-25" dirty="0">
                <a:latin typeface="Comic Sans MS"/>
                <a:cs typeface="Comic Sans MS"/>
              </a:rPr>
              <a:t> des </a:t>
            </a:r>
            <a:r>
              <a:rPr sz="1100" dirty="0">
                <a:latin typeface="Comic Sans MS"/>
                <a:cs typeface="Comic Sans MS"/>
              </a:rPr>
              <a:t>procédures,</a:t>
            </a:r>
            <a:r>
              <a:rPr sz="1100" spc="-4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maintenance</a:t>
            </a:r>
            <a:r>
              <a:rPr sz="1100" spc="-4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1er</a:t>
            </a:r>
            <a:r>
              <a:rPr sz="1100" spc="-35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niveau).</a:t>
            </a:r>
            <a:endParaRPr sz="1100">
              <a:latin typeface="Comic Sans MS"/>
              <a:cs typeface="Comic Sans MS"/>
            </a:endParaRPr>
          </a:p>
          <a:p>
            <a:pPr marL="12700" marR="213995">
              <a:lnSpc>
                <a:spcPct val="125499"/>
              </a:lnSpc>
              <a:spcBef>
                <a:spcPts val="805"/>
              </a:spcBef>
            </a:pPr>
            <a:r>
              <a:rPr sz="1100" dirty="0">
                <a:latin typeface="Comic Sans MS"/>
                <a:cs typeface="Comic Sans MS"/>
              </a:rPr>
              <a:t>Véritable</a:t>
            </a:r>
            <a:r>
              <a:rPr sz="1100" spc="-1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chef</a:t>
            </a:r>
            <a:r>
              <a:rPr sz="1100" spc="-1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d’orchestre</a:t>
            </a:r>
            <a:r>
              <a:rPr sz="1100" spc="-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de</a:t>
            </a:r>
            <a:r>
              <a:rPr sz="1100" spc="-1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sa</a:t>
            </a:r>
            <a:r>
              <a:rPr sz="1100" spc="-1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ligne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de</a:t>
            </a:r>
            <a:r>
              <a:rPr sz="1100" spc="-5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conditionnement, </a:t>
            </a:r>
            <a:r>
              <a:rPr sz="1100" dirty="0">
                <a:latin typeface="Comic Sans MS"/>
                <a:cs typeface="Comic Sans MS"/>
              </a:rPr>
              <a:t>vous</a:t>
            </a:r>
            <a:r>
              <a:rPr sz="1100" spc="-1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travaillez</a:t>
            </a:r>
            <a:r>
              <a:rPr sz="1100" spc="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en</a:t>
            </a:r>
            <a:r>
              <a:rPr sz="1100" spc="-10" dirty="0">
                <a:latin typeface="Comic Sans MS"/>
                <a:cs typeface="Comic Sans MS"/>
              </a:rPr>
              <a:t> étroite </a:t>
            </a:r>
            <a:r>
              <a:rPr sz="1100" dirty="0">
                <a:latin typeface="Comic Sans MS"/>
                <a:cs typeface="Comic Sans MS"/>
              </a:rPr>
              <a:t>collaboration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avec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les</a:t>
            </a:r>
            <a:r>
              <a:rPr sz="1100" spc="-3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opérateurs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de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ligne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sortie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conditionnement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pour</a:t>
            </a:r>
            <a:r>
              <a:rPr sz="1100" spc="-5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garantir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-25" dirty="0">
                <a:latin typeface="Comic Sans MS"/>
                <a:cs typeface="Comic Sans MS"/>
              </a:rPr>
              <a:t>un </a:t>
            </a:r>
            <a:r>
              <a:rPr sz="1100" dirty="0">
                <a:latin typeface="Comic Sans MS"/>
                <a:cs typeface="Comic Sans MS"/>
              </a:rPr>
              <a:t>produit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fini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conforme</a:t>
            </a:r>
            <a:r>
              <a:rPr sz="1100" spc="-3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en</a:t>
            </a:r>
            <a:r>
              <a:rPr sz="1100" spc="-1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terme</a:t>
            </a:r>
            <a:r>
              <a:rPr sz="1100" spc="-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de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qualité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et</a:t>
            </a:r>
            <a:r>
              <a:rPr sz="1100" spc="-15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quantité.</a:t>
            </a:r>
            <a:endParaRPr sz="11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915"/>
              </a:spcBef>
            </a:pPr>
            <a:endParaRPr sz="1100">
              <a:latin typeface="Comic Sans MS"/>
              <a:cs typeface="Comic Sans MS"/>
            </a:endParaRPr>
          </a:p>
          <a:p>
            <a:pPr marL="12700" marR="5080">
              <a:lnSpc>
                <a:spcPct val="125499"/>
              </a:lnSpc>
            </a:pPr>
            <a:r>
              <a:rPr sz="1100" dirty="0">
                <a:latin typeface="Comic Sans MS"/>
                <a:cs typeface="Comic Sans MS"/>
              </a:rPr>
              <a:t>Une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formation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de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plusieurs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mois</a:t>
            </a:r>
            <a:r>
              <a:rPr sz="1100" spc="-1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sera</a:t>
            </a:r>
            <a:r>
              <a:rPr sz="1100" spc="-3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mise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en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place</a:t>
            </a:r>
            <a:r>
              <a:rPr sz="1100" spc="-1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pour</a:t>
            </a:r>
            <a:r>
              <a:rPr sz="1100" spc="-1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vous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permettre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de</a:t>
            </a:r>
            <a:r>
              <a:rPr sz="1100" spc="-1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de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devenir </a:t>
            </a:r>
            <a:r>
              <a:rPr sz="1100" dirty="0">
                <a:latin typeface="Comic Sans MS"/>
                <a:cs typeface="Comic Sans MS"/>
              </a:rPr>
              <a:t>autonome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en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tant</a:t>
            </a:r>
            <a:r>
              <a:rPr sz="1100" spc="-3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que</a:t>
            </a:r>
            <a:r>
              <a:rPr sz="1100" spc="-3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conducteur</a:t>
            </a:r>
            <a:r>
              <a:rPr sz="1100" spc="-1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de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ligne.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Au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cours</a:t>
            </a:r>
            <a:r>
              <a:rPr sz="1100" spc="-1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de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cet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accompagnement,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vous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serez </a:t>
            </a:r>
            <a:r>
              <a:rPr sz="1100" dirty="0">
                <a:latin typeface="Comic Sans MS"/>
                <a:cs typeface="Comic Sans MS"/>
              </a:rPr>
              <a:t>en</a:t>
            </a:r>
            <a:r>
              <a:rPr sz="1100" spc="-10" dirty="0">
                <a:latin typeface="Comic Sans MS"/>
                <a:cs typeface="Comic Sans MS"/>
              </a:rPr>
              <a:t> binôme.</a:t>
            </a:r>
            <a:endParaRPr sz="11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1530"/>
              </a:spcBef>
            </a:pPr>
            <a:endParaRPr sz="1100">
              <a:latin typeface="Comic Sans MS"/>
              <a:cs typeface="Comic Sans MS"/>
            </a:endParaRPr>
          </a:p>
          <a:p>
            <a:pPr marL="12700" marR="22225">
              <a:lnSpc>
                <a:spcPct val="124500"/>
              </a:lnSpc>
            </a:pPr>
            <a:r>
              <a:rPr sz="1100" dirty="0">
                <a:latin typeface="Comic Sans MS"/>
                <a:cs typeface="Comic Sans MS"/>
              </a:rPr>
              <a:t>Poste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évolutif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sur</a:t>
            </a:r>
            <a:r>
              <a:rPr sz="1100" spc="-15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différentes</a:t>
            </a:r>
            <a:r>
              <a:rPr sz="1100" spc="-1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lignes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de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conditionnement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semi-</a:t>
            </a:r>
            <a:r>
              <a:rPr sz="1100" dirty="0">
                <a:latin typeface="Comic Sans MS"/>
                <a:cs typeface="Comic Sans MS"/>
              </a:rPr>
              <a:t>automatisées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(lait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animal </a:t>
            </a:r>
            <a:r>
              <a:rPr sz="1100" dirty="0">
                <a:latin typeface="Comic Sans MS"/>
                <a:cs typeface="Comic Sans MS"/>
              </a:rPr>
              <a:t>et</a:t>
            </a:r>
            <a:r>
              <a:rPr sz="1100" spc="-5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végétal)</a:t>
            </a:r>
            <a:endParaRPr sz="11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5964" y="4291710"/>
            <a:ext cx="3742054" cy="12604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latin typeface="Comic Sans MS"/>
                <a:cs typeface="Comic Sans MS"/>
              </a:rPr>
              <a:t>Conditions</a:t>
            </a:r>
            <a:r>
              <a:rPr sz="1100" b="1" spc="-15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du</a:t>
            </a:r>
            <a:r>
              <a:rPr sz="1100" b="1" spc="-10" dirty="0">
                <a:latin typeface="Comic Sans MS"/>
                <a:cs typeface="Comic Sans MS"/>
              </a:rPr>
              <a:t> </a:t>
            </a:r>
            <a:r>
              <a:rPr sz="1100" b="1" spc="-20" dirty="0">
                <a:latin typeface="Comic Sans MS"/>
                <a:cs typeface="Comic Sans MS"/>
              </a:rPr>
              <a:t>poste</a:t>
            </a:r>
            <a:endParaRPr sz="1100">
              <a:latin typeface="Comic Sans MS"/>
              <a:cs typeface="Comic Sans MS"/>
            </a:endParaRPr>
          </a:p>
          <a:p>
            <a:pPr marL="151130" indent="-87630">
              <a:lnSpc>
                <a:spcPts val="1410"/>
              </a:lnSpc>
              <a:spcBef>
                <a:spcPts val="1420"/>
              </a:spcBef>
              <a:buChar char="-"/>
              <a:tabLst>
                <a:tab pos="151130" algn="l"/>
              </a:tabLst>
            </a:pPr>
            <a:r>
              <a:rPr sz="1200" dirty="0">
                <a:latin typeface="Times New Roman"/>
                <a:cs typeface="Times New Roman"/>
              </a:rPr>
              <a:t>Travail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posté,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équipes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jour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1x8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ou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2x8)</a:t>
            </a:r>
            <a:endParaRPr sz="1200">
              <a:latin typeface="Times New Roman"/>
              <a:cs typeface="Times New Roman"/>
            </a:endParaRPr>
          </a:p>
          <a:p>
            <a:pPr marL="151130" indent="-87630">
              <a:lnSpc>
                <a:spcPts val="1380"/>
              </a:lnSpc>
              <a:buChar char="-"/>
              <a:tabLst>
                <a:tab pos="151130" algn="l"/>
              </a:tabLst>
            </a:pPr>
            <a:r>
              <a:rPr sz="1200" dirty="0">
                <a:latin typeface="Times New Roman"/>
                <a:cs typeface="Times New Roman"/>
              </a:rPr>
              <a:t>CDI,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temps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plein</a:t>
            </a:r>
            <a:endParaRPr sz="1200">
              <a:latin typeface="Times New Roman"/>
              <a:cs typeface="Times New Roman"/>
            </a:endParaRPr>
          </a:p>
          <a:p>
            <a:pPr marL="151130" indent="-87630">
              <a:lnSpc>
                <a:spcPts val="1410"/>
              </a:lnSpc>
              <a:buChar char="-"/>
              <a:tabLst>
                <a:tab pos="151130" algn="l"/>
              </a:tabLst>
            </a:pPr>
            <a:r>
              <a:rPr sz="1200" dirty="0">
                <a:latin typeface="Times New Roman"/>
                <a:cs typeface="Times New Roman"/>
              </a:rPr>
              <a:t>Salaire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selon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expérience,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13</a:t>
            </a:r>
            <a:r>
              <a:rPr sz="1200" baseline="31250" dirty="0">
                <a:latin typeface="Times New Roman"/>
                <a:cs typeface="Times New Roman"/>
              </a:rPr>
              <a:t>ème</a:t>
            </a:r>
            <a:r>
              <a:rPr sz="1200" spc="112" baseline="3125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mois</a:t>
            </a:r>
            <a:endParaRPr sz="1200">
              <a:latin typeface="Times New Roman"/>
              <a:cs typeface="Times New Roman"/>
            </a:endParaRPr>
          </a:p>
          <a:p>
            <a:pPr marL="151130" indent="-87630">
              <a:lnSpc>
                <a:spcPct val="100000"/>
              </a:lnSpc>
              <a:spcBef>
                <a:spcPts val="1335"/>
              </a:spcBef>
              <a:buChar char="-"/>
              <a:tabLst>
                <a:tab pos="151130" algn="l"/>
              </a:tabLst>
            </a:pPr>
            <a:r>
              <a:rPr sz="1200" dirty="0">
                <a:latin typeface="Times New Roman"/>
                <a:cs typeface="Times New Roman"/>
              </a:rPr>
              <a:t>Les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plus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Mutuelle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Prévoyance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santé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Tickets</a:t>
            </a:r>
            <a:r>
              <a:rPr sz="1200" spc="-10" dirty="0">
                <a:latin typeface="Times New Roman"/>
                <a:cs typeface="Times New Roman"/>
              </a:rPr>
              <a:t> restaurant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6764" y="6033896"/>
            <a:ext cx="5771515" cy="2693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20" dirty="0">
                <a:latin typeface="Comic Sans MS"/>
                <a:cs typeface="Comic Sans MS"/>
              </a:rPr>
              <a:t>Vous</a:t>
            </a:r>
            <a:endParaRPr sz="11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</a:pPr>
            <a:endParaRPr sz="11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180"/>
              </a:spcBef>
            </a:pPr>
            <a:endParaRPr sz="1100">
              <a:latin typeface="Comic Sans MS"/>
              <a:cs typeface="Comic Sans MS"/>
            </a:endParaRPr>
          </a:p>
          <a:p>
            <a:pPr marL="12700" marR="715010">
              <a:lnSpc>
                <a:spcPct val="125499"/>
              </a:lnSpc>
              <a:spcBef>
                <a:spcPts val="5"/>
              </a:spcBef>
            </a:pPr>
            <a:r>
              <a:rPr sz="1100" b="1" dirty="0">
                <a:latin typeface="Comic Sans MS"/>
                <a:cs typeface="Comic Sans MS"/>
              </a:rPr>
              <a:t>Vous</a:t>
            </a:r>
            <a:r>
              <a:rPr sz="1100" b="1" spc="-20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êtes</a:t>
            </a:r>
            <a:r>
              <a:rPr sz="1100" b="1" spc="-20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autonome,</a:t>
            </a:r>
            <a:r>
              <a:rPr sz="1100" b="1" spc="-35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et</a:t>
            </a:r>
            <a:r>
              <a:rPr sz="1100" b="1" spc="-25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aimez</a:t>
            </a:r>
            <a:r>
              <a:rPr sz="1100" b="1" spc="-15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travailler</a:t>
            </a:r>
            <a:r>
              <a:rPr sz="1100" b="1" spc="-25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en</a:t>
            </a:r>
            <a:r>
              <a:rPr sz="1100" b="1" spc="-20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équipe.</a:t>
            </a:r>
            <a:r>
              <a:rPr sz="1100" b="1" spc="-5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Vous</a:t>
            </a:r>
            <a:r>
              <a:rPr sz="1100" b="1" spc="-20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êtes</a:t>
            </a:r>
            <a:r>
              <a:rPr sz="1100" b="1" spc="-30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motivé</a:t>
            </a:r>
            <a:r>
              <a:rPr sz="1100" b="1" spc="-25" dirty="0">
                <a:latin typeface="Comic Sans MS"/>
                <a:cs typeface="Comic Sans MS"/>
              </a:rPr>
              <a:t> </a:t>
            </a:r>
            <a:r>
              <a:rPr sz="1100" b="1" spc="-20" dirty="0">
                <a:latin typeface="Comic Sans MS"/>
                <a:cs typeface="Comic Sans MS"/>
              </a:rPr>
              <a:t>pour </a:t>
            </a:r>
            <a:r>
              <a:rPr sz="1100" b="1" dirty="0">
                <a:latin typeface="Comic Sans MS"/>
                <a:cs typeface="Comic Sans MS"/>
              </a:rPr>
              <a:t>apprendre.</a:t>
            </a:r>
            <a:r>
              <a:rPr sz="1100" b="1" spc="-25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Les</a:t>
            </a:r>
            <a:r>
              <a:rPr sz="1100" b="1" spc="-30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valeurs</a:t>
            </a:r>
            <a:r>
              <a:rPr sz="1100" b="1" spc="-40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d’entraide,</a:t>
            </a:r>
            <a:r>
              <a:rPr sz="1100" b="1" spc="-30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de</a:t>
            </a:r>
            <a:r>
              <a:rPr sz="1100" b="1" spc="-35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partage</a:t>
            </a:r>
            <a:r>
              <a:rPr sz="1100" b="1" spc="-35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vous</a:t>
            </a:r>
            <a:r>
              <a:rPr sz="1100" b="1" spc="-25" dirty="0">
                <a:latin typeface="Comic Sans MS"/>
                <a:cs typeface="Comic Sans MS"/>
              </a:rPr>
              <a:t> </a:t>
            </a:r>
            <a:r>
              <a:rPr sz="1100" b="1" spc="-10" dirty="0">
                <a:latin typeface="Comic Sans MS"/>
                <a:cs typeface="Comic Sans MS"/>
              </a:rPr>
              <a:t>animent.</a:t>
            </a:r>
            <a:endParaRPr sz="11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sz="1100" b="1" dirty="0">
                <a:latin typeface="Comic Sans MS"/>
                <a:cs typeface="Comic Sans MS"/>
              </a:rPr>
              <a:t>Des</a:t>
            </a:r>
            <a:r>
              <a:rPr sz="1100" b="1" spc="-30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notions</a:t>
            </a:r>
            <a:r>
              <a:rPr sz="1100" b="1" spc="-25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en</a:t>
            </a:r>
            <a:r>
              <a:rPr sz="1100" b="1" spc="-30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hygiène</a:t>
            </a:r>
            <a:r>
              <a:rPr sz="1100" b="1" spc="-30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alimentaire</a:t>
            </a:r>
            <a:r>
              <a:rPr sz="1100" b="1" spc="-30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et/ou</a:t>
            </a:r>
            <a:r>
              <a:rPr sz="1100" b="1" spc="-35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HACCP</a:t>
            </a:r>
            <a:r>
              <a:rPr sz="1100" b="1" spc="-30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seraient</a:t>
            </a:r>
            <a:r>
              <a:rPr sz="1100" b="1" spc="-40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un</a:t>
            </a:r>
            <a:r>
              <a:rPr sz="1100" b="1" spc="-25" dirty="0">
                <a:latin typeface="Comic Sans MS"/>
                <a:cs typeface="Comic Sans MS"/>
              </a:rPr>
              <a:t> </a:t>
            </a:r>
            <a:r>
              <a:rPr sz="1100" b="1" spc="-10" dirty="0">
                <a:latin typeface="Comic Sans MS"/>
                <a:cs typeface="Comic Sans MS"/>
              </a:rPr>
              <a:t>plus.</a:t>
            </a:r>
            <a:endParaRPr sz="11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1140"/>
              </a:spcBef>
            </a:pPr>
            <a:r>
              <a:rPr sz="1100" b="1" dirty="0">
                <a:latin typeface="Comic Sans MS"/>
                <a:cs typeface="Comic Sans MS"/>
              </a:rPr>
              <a:t>Vous</a:t>
            </a:r>
            <a:r>
              <a:rPr sz="1100" b="1" spc="-20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avez</a:t>
            </a:r>
            <a:r>
              <a:rPr sz="1100" b="1" spc="-20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envie</a:t>
            </a:r>
            <a:r>
              <a:rPr sz="1100" b="1" spc="-25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de</a:t>
            </a:r>
            <a:r>
              <a:rPr sz="1100" b="1" spc="-30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faire</a:t>
            </a:r>
            <a:r>
              <a:rPr sz="1100" b="1" spc="-30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partie</a:t>
            </a:r>
            <a:r>
              <a:rPr sz="1100" b="1" spc="-25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d’une</a:t>
            </a:r>
            <a:r>
              <a:rPr sz="1100" b="1" spc="-30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entreprise</a:t>
            </a:r>
            <a:r>
              <a:rPr sz="1100" b="1" spc="-30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à</a:t>
            </a:r>
            <a:r>
              <a:rPr sz="1100" b="1" spc="-25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taille</a:t>
            </a:r>
            <a:r>
              <a:rPr sz="1100" b="1" spc="-25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humaine,</a:t>
            </a:r>
            <a:r>
              <a:rPr sz="1100" b="1" spc="-45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familiale,</a:t>
            </a:r>
            <a:r>
              <a:rPr sz="1100" b="1" spc="-25" dirty="0">
                <a:latin typeface="Comic Sans MS"/>
                <a:cs typeface="Comic Sans MS"/>
              </a:rPr>
              <a:t> qui</a:t>
            </a:r>
            <a:endParaRPr sz="11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1100" b="1" dirty="0">
                <a:latin typeface="Comic Sans MS"/>
                <a:cs typeface="Comic Sans MS"/>
              </a:rPr>
              <a:t>donne</a:t>
            </a:r>
            <a:r>
              <a:rPr sz="1100" b="1" spc="-35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l’opportunité</a:t>
            </a:r>
            <a:r>
              <a:rPr sz="1100" b="1" spc="-25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aux</a:t>
            </a:r>
            <a:r>
              <a:rPr sz="1100" b="1" spc="-25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salariés</a:t>
            </a:r>
            <a:r>
              <a:rPr sz="1100" b="1" spc="-20" dirty="0">
                <a:latin typeface="Comic Sans MS"/>
                <a:cs typeface="Comic Sans MS"/>
              </a:rPr>
              <a:t> </a:t>
            </a:r>
            <a:r>
              <a:rPr sz="1100" b="1" spc="-10" dirty="0">
                <a:latin typeface="Comic Sans MS"/>
                <a:cs typeface="Comic Sans MS"/>
              </a:rPr>
              <a:t>d’évoluer.</a:t>
            </a:r>
            <a:endParaRPr sz="11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1140"/>
              </a:spcBef>
            </a:pPr>
            <a:r>
              <a:rPr sz="1100" b="1" dirty="0">
                <a:latin typeface="Comic Sans MS"/>
                <a:cs typeface="Comic Sans MS"/>
              </a:rPr>
              <a:t>Vous</a:t>
            </a:r>
            <a:r>
              <a:rPr sz="1100" b="1" spc="-15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aimez</a:t>
            </a:r>
            <a:r>
              <a:rPr sz="1100" b="1" spc="-20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les</a:t>
            </a:r>
            <a:r>
              <a:rPr sz="1100" b="1" spc="-15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yaourts</a:t>
            </a:r>
            <a:r>
              <a:rPr sz="1100" b="1" spc="-30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de</a:t>
            </a:r>
            <a:r>
              <a:rPr sz="1100" b="1" spc="-20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vache,</a:t>
            </a:r>
            <a:r>
              <a:rPr sz="1100" b="1" spc="-15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de</a:t>
            </a:r>
            <a:r>
              <a:rPr sz="1100" b="1" spc="-30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brebis</a:t>
            </a:r>
            <a:r>
              <a:rPr sz="1100" b="1" spc="-20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et</a:t>
            </a:r>
            <a:r>
              <a:rPr sz="1100" b="1" spc="-20" dirty="0">
                <a:latin typeface="Comic Sans MS"/>
                <a:cs typeface="Comic Sans MS"/>
              </a:rPr>
              <a:t> </a:t>
            </a:r>
            <a:r>
              <a:rPr sz="1100" b="1" spc="-10" dirty="0">
                <a:latin typeface="Comic Sans MS"/>
                <a:cs typeface="Comic Sans MS"/>
              </a:rPr>
              <a:t>peut-</a:t>
            </a:r>
            <a:r>
              <a:rPr sz="1100" b="1" dirty="0">
                <a:latin typeface="Comic Sans MS"/>
                <a:cs typeface="Comic Sans MS"/>
              </a:rPr>
              <a:t>être</a:t>
            </a:r>
            <a:r>
              <a:rPr sz="1100" b="1" spc="-20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même</a:t>
            </a:r>
            <a:r>
              <a:rPr sz="1100" b="1" spc="-20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de</a:t>
            </a:r>
            <a:r>
              <a:rPr sz="1100" b="1" spc="-35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soja,</a:t>
            </a:r>
            <a:r>
              <a:rPr sz="1100" b="1" spc="-15" dirty="0">
                <a:latin typeface="Comic Sans MS"/>
                <a:cs typeface="Comic Sans MS"/>
              </a:rPr>
              <a:t> </a:t>
            </a:r>
            <a:r>
              <a:rPr sz="1100" b="1" spc="-10" dirty="0">
                <a:latin typeface="Comic Sans MS"/>
                <a:cs typeface="Comic Sans MS"/>
              </a:rPr>
              <a:t>alors</a:t>
            </a:r>
            <a:endParaRPr sz="11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b="1" dirty="0">
                <a:latin typeface="Comic Sans MS"/>
                <a:cs typeface="Comic Sans MS"/>
              </a:rPr>
              <a:t>n’hésitez</a:t>
            </a:r>
            <a:r>
              <a:rPr sz="1100" b="1" spc="-25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pas</a:t>
            </a:r>
            <a:r>
              <a:rPr sz="1100" b="1" spc="-20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et</a:t>
            </a:r>
            <a:r>
              <a:rPr sz="1100" b="1" spc="-25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postulez,</a:t>
            </a:r>
            <a:r>
              <a:rPr sz="1100" b="1" spc="-30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même</a:t>
            </a:r>
            <a:r>
              <a:rPr sz="1100" b="1" spc="-35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si</a:t>
            </a:r>
            <a:r>
              <a:rPr sz="1100" b="1" spc="-20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vous</a:t>
            </a:r>
            <a:r>
              <a:rPr sz="1100" b="1" spc="-15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ne</a:t>
            </a:r>
            <a:r>
              <a:rPr sz="1100" b="1" spc="-25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cochez</a:t>
            </a:r>
            <a:r>
              <a:rPr sz="1100" b="1" spc="-15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pas</a:t>
            </a:r>
            <a:r>
              <a:rPr sz="1100" b="1" spc="-20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exactement</a:t>
            </a:r>
            <a:r>
              <a:rPr sz="1100" b="1" spc="-40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toutes</a:t>
            </a:r>
            <a:r>
              <a:rPr sz="1100" b="1" spc="-20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les</a:t>
            </a:r>
            <a:r>
              <a:rPr sz="1100" b="1" spc="-15" dirty="0">
                <a:latin typeface="Comic Sans MS"/>
                <a:cs typeface="Comic Sans MS"/>
              </a:rPr>
              <a:t> </a:t>
            </a:r>
            <a:r>
              <a:rPr sz="1100" b="1" spc="-10" dirty="0">
                <a:latin typeface="Comic Sans MS"/>
                <a:cs typeface="Comic Sans MS"/>
              </a:rPr>
              <a:t>cases.</a:t>
            </a:r>
            <a:endParaRPr sz="11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1125"/>
              </a:spcBef>
            </a:pPr>
            <a:r>
              <a:rPr sz="1100" b="1" spc="-10" dirty="0">
                <a:latin typeface="Comic Sans MS"/>
                <a:cs typeface="Comic Sans MS"/>
              </a:rPr>
              <a:t>Envoyez-</a:t>
            </a:r>
            <a:r>
              <a:rPr sz="1100" b="1" dirty="0">
                <a:latin typeface="Comic Sans MS"/>
                <a:cs typeface="Comic Sans MS"/>
              </a:rPr>
              <a:t>nous</a:t>
            </a:r>
            <a:r>
              <a:rPr sz="1100" b="1" spc="-25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votre</a:t>
            </a:r>
            <a:r>
              <a:rPr sz="1100" b="1" spc="-15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CV</a:t>
            </a:r>
            <a:r>
              <a:rPr sz="1100" b="1" spc="-20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nous</a:t>
            </a:r>
            <a:r>
              <a:rPr sz="1100" b="1" spc="-5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vous</a:t>
            </a:r>
            <a:r>
              <a:rPr sz="1100" b="1" spc="-20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ferons</a:t>
            </a:r>
            <a:r>
              <a:rPr sz="1100" b="1" spc="-5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un</a:t>
            </a:r>
            <a:r>
              <a:rPr sz="1100" b="1" spc="-10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retour</a:t>
            </a:r>
            <a:r>
              <a:rPr sz="1100" b="1" spc="-10" dirty="0">
                <a:latin typeface="Comic Sans MS"/>
                <a:cs typeface="Comic Sans MS"/>
              </a:rPr>
              <a:t> </a:t>
            </a:r>
            <a:r>
              <a:rPr sz="1100" b="1" dirty="0">
                <a:latin typeface="Comic Sans MS"/>
                <a:cs typeface="Comic Sans MS"/>
              </a:rPr>
              <a:t>à</a:t>
            </a:r>
            <a:r>
              <a:rPr sz="1100" b="1" spc="-10" dirty="0">
                <a:latin typeface="Comic Sans MS"/>
                <a:cs typeface="Comic Sans MS"/>
              </a:rPr>
              <a:t> </a:t>
            </a:r>
            <a:r>
              <a:rPr sz="11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omic Sans MS"/>
                <a:cs typeface="Comic Sans MS"/>
                <a:hlinkClick r:id="rId2"/>
              </a:rPr>
              <a:t>contact@biochamps.fr</a:t>
            </a:r>
            <a:endParaRPr sz="1100">
              <a:latin typeface="Comic Sans MS"/>
              <a:cs typeface="Comic Sans MS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99794" y="8862817"/>
            <a:ext cx="1104900" cy="59993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521</Words>
  <Application>Microsoft Office PowerPoint</Application>
  <PresentationFormat>Personnalisé</PresentationFormat>
  <Paragraphs>46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Office Theme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biochamps</dc:creator>
  <cp:lastModifiedBy>DROOPY DROOPY</cp:lastModifiedBy>
  <cp:revision>1</cp:revision>
  <dcterms:created xsi:type="dcterms:W3CDTF">2024-03-01T14:44:50Z</dcterms:created>
  <dcterms:modified xsi:type="dcterms:W3CDTF">2024-03-01T14:44:53Z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2024-03-01T00:00:00Z</vt:filetime>
  </property>
  <property fmtid="{D5CDD505-2E9C-101B-9397-08002B2CF9AE}" pid="3" name="Creator">
    <vt:lpwstr>Microsoft® Word LTSC</vt:lpwstr>
  </property>
  <property fmtid="{D5CDD505-2E9C-101B-9397-08002B2CF9AE}" pid="4" name="LastSaved">
    <vt:filetime>2024-03-01T00:00:00Z</vt:filetime>
  </property>
  <property fmtid="{D5CDD505-2E9C-101B-9397-08002B2CF9AE}" pid="5" name="Producer">
    <vt:lpwstr>Microsoft® Word LTSC</vt:lpwstr>
  </property>
</Properties>
</file>